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08" r:id="rId3"/>
    <p:sldId id="282" r:id="rId4"/>
    <p:sldId id="356" r:id="rId5"/>
    <p:sldId id="357" r:id="rId6"/>
    <p:sldId id="320" r:id="rId7"/>
    <p:sldId id="354" r:id="rId8"/>
    <p:sldId id="358" r:id="rId9"/>
    <p:sldId id="359" r:id="rId10"/>
    <p:sldId id="360" r:id="rId11"/>
    <p:sldId id="361" r:id="rId12"/>
    <p:sldId id="364" r:id="rId13"/>
    <p:sldId id="362" r:id="rId14"/>
    <p:sldId id="363" r:id="rId15"/>
    <p:sldId id="350" r:id="rId16"/>
    <p:sldId id="297" r:id="rId17"/>
    <p:sldId id="306" r:id="rId18"/>
    <p:sldId id="328" r:id="rId19"/>
    <p:sldId id="269" r:id="rId20"/>
    <p:sldId id="329" r:id="rId21"/>
    <p:sldId id="258" r:id="rId22"/>
  </p:sldIdLst>
  <p:sldSz cx="12192000" cy="6858000"/>
  <p:notesSz cx="6858000" cy="9144000"/>
  <p:embeddedFontLst>
    <p:embeddedFont>
      <p:font typeface="Agency FB" panose="020B0503020202020204" pitchFamily="34" charset="0"/>
      <p:regular r:id="rId24"/>
      <p:bold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000000"/>
    <a:srgbClr val="4A8522"/>
    <a:srgbClr val="D9E1D9"/>
    <a:srgbClr val="548C2E"/>
    <a:srgbClr val="70AD47"/>
    <a:srgbClr val="115E21"/>
    <a:srgbClr val="054A98"/>
    <a:srgbClr val="CF7D47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6" autoAdjust="0"/>
    <p:restoredTop sz="95082" autoAdjust="0"/>
  </p:normalViewPr>
  <p:slideViewPr>
    <p:cSldViewPr snapToGrid="0">
      <p:cViewPr>
        <p:scale>
          <a:sx n="50" d="100"/>
          <a:sy n="50" d="100"/>
        </p:scale>
        <p:origin x="324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D-B74F-AF5F-3FC85C731B78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D-B74F-AF5F-3FC85C731B78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BD-B74F-AF5F-3FC85C731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9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4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54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02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69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81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9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9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0.wdp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4.png"/><Relationship Id="rId18" Type="http://schemas.microsoft.com/office/2007/relationships/hdphoto" Target="../media/hdphoto2.wdp"/><Relationship Id="rId3" Type="http://schemas.openxmlformats.org/officeDocument/2006/relationships/image" Target="../media/image75.jpeg"/><Relationship Id="rId21" Type="http://schemas.openxmlformats.org/officeDocument/2006/relationships/image" Target="../media/image88.png"/><Relationship Id="rId7" Type="http://schemas.openxmlformats.org/officeDocument/2006/relationships/image" Target="../media/image79.jpeg"/><Relationship Id="rId12" Type="http://schemas.microsoft.com/office/2007/relationships/hdphoto" Target="../media/hdphoto9.wdp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6" Type="http://schemas.microsoft.com/office/2007/relationships/hdphoto" Target="../media/hdphoto12.wdp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11" Type="http://schemas.openxmlformats.org/officeDocument/2006/relationships/image" Target="../media/image83.png"/><Relationship Id="rId24" Type="http://schemas.openxmlformats.org/officeDocument/2006/relationships/image" Target="../media/image91.png"/><Relationship Id="rId5" Type="http://schemas.openxmlformats.org/officeDocument/2006/relationships/image" Target="../media/image77.jpeg"/><Relationship Id="rId15" Type="http://schemas.openxmlformats.org/officeDocument/2006/relationships/image" Target="../media/image85.png"/><Relationship Id="rId23" Type="http://schemas.openxmlformats.org/officeDocument/2006/relationships/image" Target="../media/image90.png"/><Relationship Id="rId10" Type="http://schemas.openxmlformats.org/officeDocument/2006/relationships/image" Target="../media/image82.jpeg"/><Relationship Id="rId19" Type="http://schemas.openxmlformats.org/officeDocument/2006/relationships/image" Target="../media/image86.png"/><Relationship Id="rId4" Type="http://schemas.openxmlformats.org/officeDocument/2006/relationships/image" Target="../media/image76.jpeg"/><Relationship Id="rId9" Type="http://schemas.openxmlformats.org/officeDocument/2006/relationships/image" Target="../media/image81.jpeg"/><Relationship Id="rId14" Type="http://schemas.microsoft.com/office/2007/relationships/hdphoto" Target="../media/hdphoto11.wdp"/><Relationship Id="rId22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103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12" Type="http://schemas.microsoft.com/office/2007/relationships/hdphoto" Target="../media/hdphoto16.wdp"/><Relationship Id="rId2" Type="http://schemas.openxmlformats.org/officeDocument/2006/relationships/notesSlide" Target="../notesSlides/notesSlide21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5" Type="http://schemas.openxmlformats.org/officeDocument/2006/relationships/image" Target="../media/image104.png"/><Relationship Id="rId10" Type="http://schemas.microsoft.com/office/2007/relationships/hdphoto" Target="../media/hdphoto15.wdp"/><Relationship Id="rId4" Type="http://schemas.openxmlformats.org/officeDocument/2006/relationships/image" Target="../media/image98.png"/><Relationship Id="rId9" Type="http://schemas.openxmlformats.org/officeDocument/2006/relationships/image" Target="../media/image101.png"/><Relationship Id="rId14" Type="http://schemas.microsoft.com/office/2007/relationships/hdphoto" Target="../media/hdphoto1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4.wdp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13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15.png"/><Relationship Id="rId10" Type="http://schemas.openxmlformats.org/officeDocument/2006/relationships/image" Target="../media/image35.svg"/><Relationship Id="rId19" Type="http://schemas.openxmlformats.org/officeDocument/2006/relationships/image" Target="../media/image16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microsoft.com/office/2007/relationships/hdphoto" Target="../media/hdphoto7.wdp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23.png"/><Relationship Id="rId5" Type="http://schemas.microsoft.com/office/2007/relationships/hdphoto" Target="../media/hdphoto6.wdp"/><Relationship Id="rId10" Type="http://schemas.openxmlformats.org/officeDocument/2006/relationships/image" Target="../media/image19.png"/><Relationship Id="rId4" Type="http://schemas.openxmlformats.org/officeDocument/2006/relationships/image" Target="../media/image48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1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9F3955-E36E-4480-F9EC-030F83D69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7"/>
          <a:stretch/>
        </p:blipFill>
        <p:spPr bwMode="auto">
          <a:xfrm>
            <a:off x="-11015" y="-114300"/>
            <a:ext cx="4627084" cy="665464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F30AA-5B16-432D-0634-830099A02D15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Invernaderos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FE4227-947C-EC3A-C1DE-F9500C398098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GreenControl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877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939B8-F62D-3EC6-DB31-FB818630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61" r="15268"/>
          <a:stretch/>
        </p:blipFill>
        <p:spPr>
          <a:xfrm>
            <a:off x="-1" y="-103283"/>
            <a:ext cx="4616069" cy="663743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A8E1C-1C1A-EEC4-B4DF-8AEDDE8E64EE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Pecuario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789DF-AF71-8DBE-DAFE-7AB3DCCA6FDD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DripControl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278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CD2EBD1D-9B77-767F-8F2F-69E3C2EFA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6" r="4336"/>
          <a:stretch/>
        </p:blipFill>
        <p:spPr bwMode="auto">
          <a:xfrm>
            <a:off x="0" y="-115983"/>
            <a:ext cx="4576284" cy="666563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1A8E1C-1C1A-EEC4-B4DF-8AEDDE8E64EE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Bombeo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EDE42-C1C2-67C1-D8FE-831747683BF4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PumpControl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951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411F787-67B8-48F6-2947-8D191C6B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220"/>
          <a:stretch/>
        </p:blipFill>
        <p:spPr>
          <a:xfrm>
            <a:off x="1" y="-184187"/>
            <a:ext cx="4610099" cy="671837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5F599F-2B59-E6CF-DE6E-42F39F002181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Sensores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E698FA-F740-8EAC-919E-DA9EBB77C23C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Sensores Sondas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714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A693A2-9974-377B-60A1-D9C9084F0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7" r="16882"/>
          <a:stretch/>
        </p:blipFill>
        <p:spPr bwMode="auto">
          <a:xfrm>
            <a:off x="0" y="-103283"/>
            <a:ext cx="4693186" cy="665246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1947A7-04DA-5AB6-ACA7-7161AF56082F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Capacitación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8163-CA20-AC68-6D41-9CCE3B888787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Acompañamientos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104444A2-AC25-B22B-BA32-A6EF6383A7A6}"/>
              </a:ext>
            </a:extLst>
          </p:cNvPr>
          <p:cNvSpPr txBox="1"/>
          <p:nvPr/>
        </p:nvSpPr>
        <p:spPr>
          <a:xfrm>
            <a:off x="5958579" y="944152"/>
            <a:ext cx="496802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MX" sz="4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Principales temáticas: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</a:p>
        </p:txBody>
      </p:sp>
    </p:spTree>
    <p:extLst>
      <p:ext uri="{BB962C8B-B14F-4D97-AF65-F5344CB8AC3E}">
        <p14:creationId xmlns:p14="http://schemas.microsoft.com/office/powerpoint/2010/main" val="97480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5 PASOS SENCILLOS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/>
          <p:cNvGrpSpPr/>
          <p:nvPr/>
        </p:nvGrpSpPr>
        <p:grpSpPr>
          <a:xfrm>
            <a:off x="26913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/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/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" name="Arco 1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6" name="Arco 15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9" name="Arco 18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0" name="Grupo 19"/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2" name="Arco 2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cxnSp>
          <p:nvCxnSpPr>
            <p:cNvPr id="42" name="Conector recto 41"/>
            <p:cNvCxnSpPr/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5" name="Arco 24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to</a:t>
              </a:r>
            </a:p>
          </p:txBody>
        </p:sp>
        <p:pic>
          <p:nvPicPr>
            <p:cNvPr id="49" name="Gráfico 48" descr="Investigación con relleno sólido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70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21176"/>
              </p:ext>
            </p:extLst>
          </p:nvPr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/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1240475" y="3060567"/>
            <a:ext cx="8289977" cy="3684875"/>
            <a:chOff x="1240475" y="3060567"/>
            <a:chExt cx="8289977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6"/>
            <a:srcRect l="15539" t="19415" r="20866" b="25042"/>
            <a:stretch>
              <a:fillRect/>
            </a:stretch>
          </p:blipFill>
          <p:spPr>
            <a:xfrm rot="20582757">
              <a:off x="1383707" y="4914220"/>
              <a:ext cx="1383785" cy="1188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/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/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/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/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</p:grpSp>
          <p:sp>
            <p:nvSpPr>
              <p:cNvPr id="18" name="CuadroTexto 17"/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/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20" name="Grupo 19"/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2" name="CuadroTexto 1"/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026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/>
          <p:cNvGrpSpPr/>
          <p:nvPr/>
        </p:nvGrpSpPr>
        <p:grpSpPr>
          <a:xfrm rot="5400000">
            <a:off x="2926963" y="-2867580"/>
            <a:ext cx="1076960" cy="6774605"/>
            <a:chOff x="382" y="1300"/>
            <a:chExt cx="1696" cy="8932"/>
          </a:xfrm>
        </p:grpSpPr>
        <p:sp>
          <p:nvSpPr>
            <p:cNvPr id="54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622101"/>
              <a:chOff x="9909" y="1542"/>
              <a:chExt cx="6036" cy="36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552"/>
                <a:chOff x="754" y="4464"/>
                <a:chExt cx="3055" cy="3552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552"/>
                  <a:ext cx="3055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DE FERTILIZANTES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7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Ahorro de agua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20F8B0-7DC5-6771-F8FE-D26E617D5EEA}"/>
              </a:ext>
            </a:extLst>
          </p:cNvPr>
          <p:cNvGrpSpPr/>
          <p:nvPr/>
        </p:nvGrpSpPr>
        <p:grpSpPr>
          <a:xfrm>
            <a:off x="6498696" y="718981"/>
            <a:ext cx="4957529" cy="2451161"/>
            <a:chOff x="7030324" y="2154377"/>
            <a:chExt cx="4957529" cy="2451161"/>
          </a:xfrm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8663757" y="2154377"/>
              <a:ext cx="3324096" cy="22159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38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138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32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030324" y="2559982"/>
              <a:ext cx="1633433" cy="18103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8821042" y="3836137"/>
              <a:ext cx="3009526" cy="769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Se desperdicia</a:t>
              </a:r>
              <a:endParaRPr lang="es-MX" sz="28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0" name="Google Shape;70;p2">
            <a:extLst>
              <a:ext uri="{FF2B5EF4-FFF2-40B4-BE49-F238E27FC236}">
                <a16:creationId xmlns:a16="http://schemas.microsoft.com/office/drawing/2014/main" id="{DB776FE6-5B29-34F9-0271-55C52A726172}"/>
              </a:ext>
            </a:extLst>
          </p:cNvPr>
          <p:cNvSpPr txBox="1"/>
          <p:nvPr/>
        </p:nvSpPr>
        <p:spPr>
          <a:xfrm rot="20250146">
            <a:off x="643244" y="1359632"/>
            <a:ext cx="4952706" cy="15080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Quattrocento Sans" panose="020B0502050000020003"/>
              </a:rPr>
              <a:t>“La agricultura consume el </a:t>
            </a:r>
            <a:r>
              <a:rPr lang="es-MX" sz="48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Quattrocento Sans" panose="020B0502050000020003"/>
              </a:rPr>
              <a:t>88%</a:t>
            </a:r>
            <a:r>
              <a:rPr lang="es-MX" sz="44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Quattrocento Sans" panose="020B0502050000020003"/>
              </a:rPr>
              <a:t> del agua potable”</a:t>
            </a:r>
            <a:endParaRPr lang="es-MX" sz="2800" dirty="0">
              <a:solidFill>
                <a:schemeClr val="accent6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Graphic 3" descr="Back outline">
            <a:extLst>
              <a:ext uri="{FF2B5EF4-FFF2-40B4-BE49-F238E27FC236}">
                <a16:creationId xmlns:a16="http://schemas.microsoft.com/office/drawing/2014/main" id="{09BB31A9-13B8-47B3-8EA5-F26876CEC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61087">
            <a:off x="3401953" y="1964738"/>
            <a:ext cx="3005990" cy="1053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Back outline">
            <a:extLst>
              <a:ext uri="{FF2B5EF4-FFF2-40B4-BE49-F238E27FC236}">
                <a16:creationId xmlns:a16="http://schemas.microsoft.com/office/drawing/2014/main" id="{6F905EAF-DDD1-9D0C-483F-50BAB5541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399686">
            <a:off x="8690396" y="3651609"/>
            <a:ext cx="1881429" cy="1053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PREMIOS MÁS IMPORTANTES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5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biLevel thresh="50000"/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31204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11057"/>
            <a:ext cx="3283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contact@dtaamerica.com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90910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70762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7000"/>
                    </a14:imgEffect>
                    <a14:imgEffect>
                      <a14:saturation sat="33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8866" y="1274966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00334" y="538725"/>
            <a:ext cx="10516828" cy="2878355"/>
            <a:chOff x="1140599" y="538725"/>
            <a:chExt cx="9910801" cy="2878355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57040"/>
              <a:ext cx="9910801" cy="2860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0556" y="538725"/>
              <a:ext cx="2999492" cy="79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24">
            <a:extLst>
              <a:ext uri="{FF2B5EF4-FFF2-40B4-BE49-F238E27FC236}">
                <a16:creationId xmlns:a16="http://schemas.microsoft.com/office/drawing/2014/main" id="{F224D65E-1DD2-6B11-EF00-6CC7FAF09BAE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34" name="Google Shape;124;p6">
              <a:extLst>
                <a:ext uri="{FF2B5EF4-FFF2-40B4-BE49-F238E27FC236}">
                  <a16:creationId xmlns:a16="http://schemas.microsoft.com/office/drawing/2014/main" id="{7FD28C12-5E3F-D777-36CA-7B6E45FC1639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SOLUCIÓN TECNOLÓGICA MODULAR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5" name="Google Shape;125;p6">
              <a:extLst>
                <a:ext uri="{FF2B5EF4-FFF2-40B4-BE49-F238E27FC236}">
                  <a16:creationId xmlns:a16="http://schemas.microsoft.com/office/drawing/2014/main" id="{459318EF-7CD8-CB95-C9E0-FC97EAB3CBE4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5A6A8B-151A-1BEC-6A2B-141DF4452E88}"/>
              </a:ext>
            </a:extLst>
          </p:cNvPr>
          <p:cNvGrpSpPr/>
          <p:nvPr/>
        </p:nvGrpSpPr>
        <p:grpSpPr>
          <a:xfrm>
            <a:off x="188233" y="958174"/>
            <a:ext cx="11846600" cy="4073006"/>
            <a:chOff x="188233" y="958174"/>
            <a:chExt cx="11846600" cy="4073006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1F26DDA-E083-5A12-2118-1A1C4D797C5A}"/>
                </a:ext>
              </a:extLst>
            </p:cNvPr>
            <p:cNvGrpSpPr/>
            <p:nvPr/>
          </p:nvGrpSpPr>
          <p:grpSpPr>
            <a:xfrm>
              <a:off x="188233" y="3884556"/>
              <a:ext cx="11846600" cy="659661"/>
              <a:chOff x="236950" y="4478858"/>
              <a:chExt cx="11846600" cy="659661"/>
            </a:xfr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14" name="Cheurón 13">
                <a:extLst>
                  <a:ext uri="{FF2B5EF4-FFF2-40B4-BE49-F238E27FC236}">
                    <a16:creationId xmlns:a16="http://schemas.microsoft.com/office/drawing/2014/main" id="{85049F5D-74D9-075B-5FFC-B1D3B5B800B3}"/>
                  </a:ext>
                </a:extLst>
              </p:cNvPr>
              <p:cNvSpPr/>
              <p:nvPr/>
            </p:nvSpPr>
            <p:spPr>
              <a:xfrm>
                <a:off x="236950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urón 15">
                <a:extLst>
                  <a:ext uri="{FF2B5EF4-FFF2-40B4-BE49-F238E27FC236}">
                    <a16:creationId xmlns:a16="http://schemas.microsoft.com/office/drawing/2014/main" id="{0CEB884A-1579-1E5B-4A30-4EDDB1854FC8}"/>
                  </a:ext>
                </a:extLst>
              </p:cNvPr>
              <p:cNvSpPr/>
              <p:nvPr/>
            </p:nvSpPr>
            <p:spPr>
              <a:xfrm>
                <a:off x="2559076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urón 16">
                <a:extLst>
                  <a:ext uri="{FF2B5EF4-FFF2-40B4-BE49-F238E27FC236}">
                    <a16:creationId xmlns:a16="http://schemas.microsoft.com/office/drawing/2014/main" id="{9DC83FBE-8434-7704-1F15-2D6F4474B1DF}"/>
                  </a:ext>
                </a:extLst>
              </p:cNvPr>
              <p:cNvSpPr/>
              <p:nvPr/>
            </p:nvSpPr>
            <p:spPr>
              <a:xfrm>
                <a:off x="4881202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urón 23">
                <a:extLst>
                  <a:ext uri="{FF2B5EF4-FFF2-40B4-BE49-F238E27FC236}">
                    <a16:creationId xmlns:a16="http://schemas.microsoft.com/office/drawing/2014/main" id="{66A7D1C0-5C10-98D4-DDB6-B43013E954C9}"/>
                  </a:ext>
                </a:extLst>
              </p:cNvPr>
              <p:cNvSpPr/>
              <p:nvPr/>
            </p:nvSpPr>
            <p:spPr>
              <a:xfrm>
                <a:off x="7203328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urón 24">
                <a:extLst>
                  <a:ext uri="{FF2B5EF4-FFF2-40B4-BE49-F238E27FC236}">
                    <a16:creationId xmlns:a16="http://schemas.microsoft.com/office/drawing/2014/main" id="{378E8672-0650-0FA1-3E2A-467A7EEAB463}"/>
                  </a:ext>
                </a:extLst>
              </p:cNvPr>
              <p:cNvSpPr/>
              <p:nvPr/>
            </p:nvSpPr>
            <p:spPr>
              <a:xfrm>
                <a:off x="9525455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 rot="970975">
              <a:off x="7744036" y="3515268"/>
              <a:ext cx="1262439" cy="1208898"/>
              <a:chOff x="1616731" y="1472725"/>
              <a:chExt cx="4950705" cy="4740744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" name="Grupo 10"/>
            <p:cNvGrpSpPr/>
            <p:nvPr/>
          </p:nvGrpSpPr>
          <p:grpSpPr>
            <a:xfrm>
              <a:off x="5295056" y="3183649"/>
              <a:ext cx="1629423" cy="1807446"/>
              <a:chOff x="784347" y="1465766"/>
              <a:chExt cx="2253384" cy="24995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784347" y="1465766"/>
                <a:ext cx="2253384" cy="2499579"/>
                <a:chOff x="259793" y="828412"/>
                <a:chExt cx="5260163" cy="5834865"/>
              </a:xfrm>
            </p:grpSpPr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t="51614" r="49213"/>
                <a:stretch>
                  <a:fillRect/>
                </a:stretch>
              </p:blipFill>
              <p:spPr>
                <a:xfrm>
                  <a:off x="259793" y="4435679"/>
                  <a:ext cx="5260163" cy="2227598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l="50633" t="12412" r="7503" b="9100"/>
                <a:stretch>
                  <a:fillRect/>
                </a:stretch>
              </p:blipFill>
              <p:spPr>
                <a:xfrm>
                  <a:off x="957348" y="828412"/>
                  <a:ext cx="4328719" cy="3607267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7"/>
              <a:srcRect l="15539" t="19415" r="20866" b="25042"/>
              <a:stretch>
                <a:fillRect/>
              </a:stretch>
            </p:blipFill>
            <p:spPr>
              <a:xfrm rot="20582757">
                <a:off x="861807" y="2986590"/>
                <a:ext cx="748361" cy="6428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6526218-C708-8590-1E8B-A4DE1A38B1BD}"/>
                </a:ext>
              </a:extLst>
            </p:cNvPr>
            <p:cNvGrpSpPr/>
            <p:nvPr/>
          </p:nvGrpSpPr>
          <p:grpSpPr>
            <a:xfrm>
              <a:off x="3149983" y="3609570"/>
              <a:ext cx="1301392" cy="1190403"/>
              <a:chOff x="1472390" y="2158244"/>
              <a:chExt cx="1592704" cy="1456873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4D05F904-E6AD-BBC9-1F4D-44F51B889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/>
              <a:srcRect/>
              <a:stretch>
                <a:fillRect/>
              </a:stretch>
            </p:blipFill>
            <p:spPr>
              <a:xfrm rot="1424126">
                <a:off x="1472390" y="2526715"/>
                <a:ext cx="1065864" cy="936792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9CFD74DB-1D1B-0D5D-C905-B7545C83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/>
              <a:srcRect/>
              <a:stretch>
                <a:fillRect/>
              </a:stretch>
            </p:blipFill>
            <p:spPr>
              <a:xfrm>
                <a:off x="1808972" y="2158244"/>
                <a:ext cx="1006272" cy="98381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4B3C2BAF-C17C-4556-0F71-58F4FA437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560"/>
              <a:stretch/>
            </p:blipFill>
            <p:spPr>
              <a:xfrm rot="785107">
                <a:off x="2609999" y="2339035"/>
                <a:ext cx="455095" cy="1276082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44337E6-4FBD-31CE-C311-4625327E01C1}"/>
                </a:ext>
              </a:extLst>
            </p:cNvPr>
            <p:cNvGrpSpPr/>
            <p:nvPr/>
          </p:nvGrpSpPr>
          <p:grpSpPr>
            <a:xfrm>
              <a:off x="3628480" y="1554288"/>
              <a:ext cx="2582659" cy="1264080"/>
              <a:chOff x="4942226" y="393381"/>
              <a:chExt cx="2582659" cy="1264080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04496599-EBCB-7922-9A64-6506739AA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2226" y="393381"/>
                <a:ext cx="2582659" cy="126408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3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2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6000" y="806982"/>
                <a:ext cx="769417" cy="7114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06CCAA3-A61E-F6FC-0DC2-B022D63361A1}"/>
                  </a:ext>
                </a:extLst>
              </p:cNvPr>
              <p:cNvSpPr txBox="1"/>
              <p:nvPr/>
            </p:nvSpPr>
            <p:spPr>
              <a:xfrm>
                <a:off x="5408274" y="512407"/>
                <a:ext cx="5918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AI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6711A333-1554-138A-633F-A7F8D33025B4}"/>
                  </a:ext>
                </a:extLst>
              </p:cNvPr>
              <p:cNvSpPr txBox="1"/>
              <p:nvPr/>
            </p:nvSpPr>
            <p:spPr>
              <a:xfrm>
                <a:off x="5431127" y="1053997"/>
                <a:ext cx="5629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2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Aid</a:t>
                </a:r>
                <a:endParaRPr lang="es-MX" sz="4800" b="1" dirty="0">
                  <a:solidFill>
                    <a:srgbClr val="4A8522"/>
                  </a:solidFill>
                  <a:latin typeface="Agency FB" panose="020B0503020202020204" pitchFamily="34" charset="0"/>
                </a:endParaRPr>
              </a:p>
            </p:txBody>
          </p:sp>
        </p:grpSp>
        <p:pic>
          <p:nvPicPr>
            <p:cNvPr id="1026" name="Picture 2" descr="Icono de Capacitación SBTS2018 Outline">
              <a:extLst>
                <a:ext uri="{FF2B5EF4-FFF2-40B4-BE49-F238E27FC236}">
                  <a16:creationId xmlns:a16="http://schemas.microsoft.com/office/drawing/2014/main" id="{2215338E-6B82-09E9-D2F1-1A7961550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8917" y="3588418"/>
              <a:ext cx="1091739" cy="109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42" name="Grupo 1041">
              <a:extLst>
                <a:ext uri="{FF2B5EF4-FFF2-40B4-BE49-F238E27FC236}">
                  <a16:creationId xmlns:a16="http://schemas.microsoft.com/office/drawing/2014/main" id="{8970322E-0951-BBA4-AE0B-88FF350C66B9}"/>
                </a:ext>
              </a:extLst>
            </p:cNvPr>
            <p:cNvGrpSpPr/>
            <p:nvPr/>
          </p:nvGrpSpPr>
          <p:grpSpPr>
            <a:xfrm rot="21259400">
              <a:off x="296877" y="3208151"/>
              <a:ext cx="1856802" cy="1823029"/>
              <a:chOff x="2477303" y="3574940"/>
              <a:chExt cx="1926483" cy="1891442"/>
            </a:xfrm>
          </p:grpSpPr>
          <p:pic>
            <p:nvPicPr>
              <p:cNvPr id="1038" name="Imagen 1037">
                <a:extLst>
                  <a:ext uri="{FF2B5EF4-FFF2-40B4-BE49-F238E27FC236}">
                    <a16:creationId xmlns:a16="http://schemas.microsoft.com/office/drawing/2014/main" id="{181184E5-1C31-C863-629F-0DCCDA222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2251594">
                <a:off x="3496222" y="4254154"/>
                <a:ext cx="907564" cy="1212228"/>
              </a:xfrm>
              <a:prstGeom prst="rect">
                <a:avLst/>
              </a:prstGeom>
            </p:spPr>
          </p:pic>
          <p:sp>
            <p:nvSpPr>
              <p:cNvPr id="1041" name="Trapecio 1040">
                <a:extLst>
                  <a:ext uri="{FF2B5EF4-FFF2-40B4-BE49-F238E27FC236}">
                    <a16:creationId xmlns:a16="http://schemas.microsoft.com/office/drawing/2014/main" id="{36F6C089-1D38-669B-ED82-2CB55054813A}"/>
                  </a:ext>
                </a:extLst>
              </p:cNvPr>
              <p:cNvSpPr/>
              <p:nvPr/>
            </p:nvSpPr>
            <p:spPr>
              <a:xfrm rot="18441939">
                <a:off x="2833691" y="4225640"/>
                <a:ext cx="1136752" cy="470587"/>
              </a:xfrm>
              <a:prstGeom prst="trapezoid">
                <a:avLst>
                  <a:gd name="adj" fmla="val 123529"/>
                </a:avLst>
              </a:prstGeom>
              <a:gradFill flip="none" rotWithShape="1">
                <a:gsLst>
                  <a:gs pos="0">
                    <a:srgbClr val="548C2E"/>
                  </a:gs>
                  <a:gs pos="62000">
                    <a:schemeClr val="accent6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1040" name="Gráfico 1039" descr="Satellite contorno">
                <a:extLst>
                  <a:ext uri="{FF2B5EF4-FFF2-40B4-BE49-F238E27FC236}">
                    <a16:creationId xmlns:a16="http://schemas.microsoft.com/office/drawing/2014/main" id="{500885EE-1390-D399-7152-B3FC48518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16200000">
                <a:off x="2477303" y="35749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¿Dónde?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¿Cuándo?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¿Cuánto?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5B553F-AF2D-5410-2D68-60F7316A6A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738124"/>
              <a:ext cx="1538177" cy="690876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2359CC4-4E8A-38CB-6276-BAD468F68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229" y="2770332"/>
              <a:ext cx="1538177" cy="690876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FF7AFC-A291-401E-E69F-399901BE6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0815" y="2844001"/>
              <a:ext cx="208053" cy="64472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062989-0AC1-D5C9-6290-A233DF233F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57741" y="2826005"/>
              <a:ext cx="208053" cy="64472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29DD2AEF-F3C8-6C3A-99B7-D10A8E617D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04975" y="5146973"/>
            <a:ext cx="4086488" cy="1201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65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65574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030173" y="975377"/>
            <a:ext cx="4386137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Crear 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Fase de crecimiento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Necesidades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Monitoreo y control constante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24516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2" name="Grupo 24">
            <a:extLst>
              <a:ext uri="{FF2B5EF4-FFF2-40B4-BE49-F238E27FC236}">
                <a16:creationId xmlns:a16="http://schemas.microsoft.com/office/drawing/2014/main" id="{6A3D3EDA-E1B0-16DA-387C-D55D975BD189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3E37EEE7-33F3-9F1E-4BA7-B923C869D97B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¿QUÉ PUEDE HACER?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7" name="Google Shape;125;p6">
              <a:extLst>
                <a:ext uri="{FF2B5EF4-FFF2-40B4-BE49-F238E27FC236}">
                  <a16:creationId xmlns:a16="http://schemas.microsoft.com/office/drawing/2014/main" id="{4F723D10-40AF-356A-2566-99E099364DC3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MONITOREO Y CONTROL EN TIEMPO REAL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4E83FA-5EBA-BBBB-52C5-3F7F76D93545}"/>
              </a:ext>
            </a:extLst>
          </p:cNvPr>
          <p:cNvGrpSpPr/>
          <p:nvPr/>
        </p:nvGrpSpPr>
        <p:grpSpPr>
          <a:xfrm>
            <a:off x="6177517" y="606057"/>
            <a:ext cx="2551814" cy="2551814"/>
            <a:chOff x="6145619" y="1679944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6276278-0006-FC5D-647D-FC0B3A8C8122}"/>
                </a:ext>
              </a:extLst>
            </p:cNvPr>
            <p:cNvSpPr/>
            <p:nvPr/>
          </p:nvSpPr>
          <p:spPr>
            <a:xfrm>
              <a:off x="6145619" y="1679944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Invernaderos</a:t>
              </a:r>
              <a:endParaRPr lang="es-MX" dirty="0"/>
            </a:p>
          </p:txBody>
        </p:sp>
        <p:pic>
          <p:nvPicPr>
            <p:cNvPr id="1026" name="Picture 2" descr="Imagen De Dibujos Animados De Un Invernadero Con Plantas En él Vector PNG  ,dibujos Invernadero, Pegatina, Dibujos Animados PNG y Vector para  Descargar Gratis | Pngtree">
              <a:extLst>
                <a:ext uri="{FF2B5EF4-FFF2-40B4-BE49-F238E27FC236}">
                  <a16:creationId xmlns:a16="http://schemas.microsoft.com/office/drawing/2014/main" id="{1132BD58-970B-F7A8-9477-41104A5711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3" t="15652" r="7424" b="13039"/>
            <a:stretch/>
          </p:blipFill>
          <p:spPr bwMode="auto">
            <a:xfrm>
              <a:off x="6588088" y="2158405"/>
              <a:ext cx="1666876" cy="139065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BA1C79-FB12-CB03-DFA8-EFBC57E94031}"/>
              </a:ext>
            </a:extLst>
          </p:cNvPr>
          <p:cNvGrpSpPr/>
          <p:nvPr/>
        </p:nvGrpSpPr>
        <p:grpSpPr>
          <a:xfrm>
            <a:off x="3476847" y="606057"/>
            <a:ext cx="2551814" cy="2551814"/>
            <a:chOff x="3444949" y="1679944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6633B9-B712-BD43-72B6-975DAF1A212C}"/>
                </a:ext>
              </a:extLst>
            </p:cNvPr>
            <p:cNvSpPr/>
            <p:nvPr/>
          </p:nvSpPr>
          <p:spPr>
            <a:xfrm>
              <a:off x="3444949" y="1679944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Estacionarios</a:t>
              </a:r>
              <a:endPara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/>
            </a:p>
          </p:txBody>
        </p:sp>
        <p:pic>
          <p:nvPicPr>
            <p:cNvPr id="9" name="Picture 4" descr="240+ Riego Por Goteo Ilustraciones de Stock, gráficos vectoriales libres de  derechos y clip art - iStock | Sistema de riego, Regar plantas, Regar">
              <a:extLst>
                <a:ext uri="{FF2B5EF4-FFF2-40B4-BE49-F238E27FC236}">
                  <a16:creationId xmlns:a16="http://schemas.microsoft.com/office/drawing/2014/main" id="{557D4CF1-F923-4C45-EBF0-15B416B7B0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752" b="73693" l="9641" r="81373">
                          <a14:foregroundMark x1="28431" y1="21242" x2="28431" y2="21242"/>
                          <a14:foregroundMark x1="28431" y1="21242" x2="28431" y2="21242"/>
                          <a14:foregroundMark x1="33497" y1="24346" x2="33497" y2="24346"/>
                          <a14:foregroundMark x1="39052" y1="25490" x2="39052" y2="25490"/>
                          <a14:foregroundMark x1="55065" y1="25490" x2="55065" y2="25490"/>
                          <a14:foregroundMark x1="63889" y1="24020" x2="63889" y2="24020"/>
                          <a14:foregroundMark x1="60294" y1="21078" x2="60294" y2="21078"/>
                          <a14:foregroundMark x1="80229" y1="26797" x2="80229" y2="26797"/>
                          <a14:foregroundMark x1="81209" y1="22222" x2="81209" y2="22222"/>
                          <a14:foregroundMark x1="15686" y1="21895" x2="15686" y2="21895"/>
                          <a14:foregroundMark x1="14052" y1="27288" x2="14052" y2="27288"/>
                          <a14:foregroundMark x1="81373" y1="27124" x2="81373" y2="27124"/>
                          <a14:foregroundMark x1="35294" y1="39216" x2="35294" y2="39216"/>
                          <a14:foregroundMark x1="37582" y1="37908" x2="37582" y2="37908"/>
                          <a14:foregroundMark x1="45261" y1="40033" x2="45261" y2="40033"/>
                          <a14:foregroundMark x1="58660" y1="39379" x2="58660" y2="39379"/>
                          <a14:foregroundMark x1="71732" y1="60458" x2="71732" y2="60458"/>
                          <a14:foregroundMark x1="70588" y1="64216" x2="70588" y2="64216"/>
                          <a14:foregroundMark x1="68137" y1="63399" x2="68137" y2="63399"/>
                          <a14:foregroundMark x1="81373" y1="64869" x2="81373" y2="64869"/>
                          <a14:foregroundMark x1="79412" y1="67484" x2="79412" y2="67484"/>
                          <a14:foregroundMark x1="74346" y1="73693" x2="74346" y2="73693"/>
                          <a14:foregroundMark x1="43791" y1="52941" x2="43791" y2="52941"/>
                          <a14:foregroundMark x1="57516" y1="53268" x2="57516" y2="53268"/>
                          <a14:foregroundMark x1="9641" y1="61928" x2="9641" y2="619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5" t="17624" r="13017" b="22549"/>
            <a:stretch/>
          </p:blipFill>
          <p:spPr bwMode="auto">
            <a:xfrm>
              <a:off x="3864198" y="2160157"/>
              <a:ext cx="1835814" cy="138714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22A74A-FBEC-3B85-D292-10BABFD41F8A}"/>
              </a:ext>
            </a:extLst>
          </p:cNvPr>
          <p:cNvGrpSpPr/>
          <p:nvPr/>
        </p:nvGrpSpPr>
        <p:grpSpPr>
          <a:xfrm>
            <a:off x="776177" y="606057"/>
            <a:ext cx="2551814" cy="2551814"/>
            <a:chOff x="744279" y="1679944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88B5167-264B-2E84-CF6C-6A3E5E1F42A3}"/>
                </a:ext>
              </a:extLst>
            </p:cNvPr>
            <p:cNvSpPr/>
            <p:nvPr/>
          </p:nvSpPr>
          <p:spPr>
            <a:xfrm>
              <a:off x="744279" y="1679944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endParaRPr lang="es-MX" dirty="0"/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Desplazamiento</a:t>
              </a:r>
            </a:p>
          </p:txBody>
        </p:sp>
        <p:pic>
          <p:nvPicPr>
            <p:cNvPr id="10" name="Imagen 10">
              <a:extLst>
                <a:ext uri="{FF2B5EF4-FFF2-40B4-BE49-F238E27FC236}">
                  <a16:creationId xmlns:a16="http://schemas.microsoft.com/office/drawing/2014/main" id="{5FA1DD61-2268-8EB5-ED2B-24BD3FA78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41" b="92359" l="2832" r="97386">
                          <a14:foregroundMark x1="38998" y1="9967" x2="38998" y2="9967"/>
                          <a14:foregroundMark x1="41612" y1="9967" x2="41612" y2="9967"/>
                          <a14:foregroundMark x1="58824" y1="29900" x2="58824" y2="29900"/>
                          <a14:foregroundMark x1="76253" y1="9635" x2="76253" y2="9635"/>
                          <a14:foregroundMark x1="88889" y1="14950" x2="88889" y2="14950"/>
                          <a14:foregroundMark x1="17211" y1="91694" x2="17211" y2="91694"/>
                          <a14:foregroundMark x1="4793" y1="83389" x2="4793" y2="83389"/>
                          <a14:foregroundMark x1="63834" y1="93023" x2="63834" y2="93023"/>
                          <a14:foregroundMark x1="89325" y1="18605" x2="89325" y2="18605"/>
                          <a14:foregroundMark x1="92593" y1="15615" x2="92593" y2="15615"/>
                          <a14:foregroundMark x1="96514" y1="14286" x2="96514" y2="14286"/>
                          <a14:foregroundMark x1="96296" y1="20266" x2="96296" y2="20266"/>
                          <a14:foregroundMark x1="93246" y1="19601" x2="93246" y2="19601"/>
                          <a14:foregroundMark x1="97821" y1="33555" x2="97821" y2="33555"/>
                          <a14:foregroundMark x1="96296" y1="50166" x2="96296" y2="50166"/>
                          <a14:foregroundMark x1="86492" y1="17276" x2="86492" y2="17276"/>
                          <a14:foregroundMark x1="72549" y1="38870" x2="72549" y2="38870"/>
                          <a14:foregroundMark x1="71460" y1="7973" x2="71460" y2="7973"/>
                          <a14:foregroundMark x1="59695" y1="15615" x2="59695" y2="15615"/>
                          <a14:foregroundMark x1="51634" y1="13953" x2="51634" y2="13953"/>
                          <a14:foregroundMark x1="80174" y1="21927" x2="80174" y2="21927"/>
                          <a14:foregroundMark x1="70588" y1="79734" x2="70588" y2="79734"/>
                          <a14:foregroundMark x1="2832" y1="84385" x2="2832" y2="84385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868433" y="2160156"/>
              <a:ext cx="2366891" cy="13871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3BDD6C-8ED1-54D2-1B37-71947E435875}"/>
              </a:ext>
            </a:extLst>
          </p:cNvPr>
          <p:cNvGrpSpPr/>
          <p:nvPr/>
        </p:nvGrpSpPr>
        <p:grpSpPr>
          <a:xfrm>
            <a:off x="8856921" y="606057"/>
            <a:ext cx="2551814" cy="2551814"/>
            <a:chOff x="8825023" y="1679944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ACEF936-018F-46FB-4C36-BB394F1E7E5C}"/>
                </a:ext>
              </a:extLst>
            </p:cNvPr>
            <p:cNvSpPr/>
            <p:nvPr/>
          </p:nvSpPr>
          <p:spPr>
            <a:xfrm>
              <a:off x="8825023" y="1679944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Pecuario</a:t>
              </a:r>
              <a:endParaRPr lang="es-MX" dirty="0"/>
            </a:p>
          </p:txBody>
        </p:sp>
        <p:pic>
          <p:nvPicPr>
            <p:cNvPr id="12" name="Picture 6" descr="Icono de animales de granja | Vector Premium">
              <a:extLst>
                <a:ext uri="{FF2B5EF4-FFF2-40B4-BE49-F238E27FC236}">
                  <a16:creationId xmlns:a16="http://schemas.microsoft.com/office/drawing/2014/main" id="{9804E397-5DC2-8702-F44B-30E2CE9853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8275" b="69010" l="15974" r="82748">
                          <a14:foregroundMark x1="18850" y1="31150" x2="18850" y2="31150"/>
                          <a14:foregroundMark x1="16134" y1="37380" x2="16134" y2="37380"/>
                          <a14:foregroundMark x1="41374" y1="53195" x2="41374" y2="53195"/>
                          <a14:foregroundMark x1="61821" y1="40096" x2="61821" y2="40096"/>
                          <a14:foregroundMark x1="79712" y1="57827" x2="79712" y2="57827"/>
                          <a14:foregroundMark x1="74441" y1="65655" x2="74441" y2="65655"/>
                          <a14:foregroundMark x1="70447" y1="64058" x2="70447" y2="64058"/>
                          <a14:foregroundMark x1="59265" y1="65815" x2="59265" y2="65815"/>
                          <a14:foregroundMark x1="41054" y1="65974" x2="41054" y2="65974"/>
                          <a14:foregroundMark x1="82748" y1="47284" x2="82748" y2="47284"/>
                          <a14:foregroundMark x1="19808" y1="30990" x2="19808" y2="30990"/>
                          <a14:backgroundMark x1="61502" y1="55911" x2="61502" y2="55911"/>
                          <a14:backgroundMark x1="31629" y1="33866" x2="31629" y2="33866"/>
                          <a14:backgroundMark x1="21406" y1="34345" x2="21406" y2="343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1" t="26376" r="11364" b="30007"/>
            <a:stretch/>
          </p:blipFill>
          <p:spPr bwMode="auto">
            <a:xfrm>
              <a:off x="8963247" y="2189195"/>
              <a:ext cx="2317897" cy="132907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94FB14-36D3-0FFC-0A81-426D68079D31}"/>
              </a:ext>
            </a:extLst>
          </p:cNvPr>
          <p:cNvGrpSpPr/>
          <p:nvPr/>
        </p:nvGrpSpPr>
        <p:grpSpPr>
          <a:xfrm>
            <a:off x="4805916" y="3551275"/>
            <a:ext cx="2551814" cy="2551814"/>
            <a:chOff x="3476847" y="3551275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C83EF50-0BB4-733D-C0E1-1E5E5B3829A0}"/>
                </a:ext>
              </a:extLst>
            </p:cNvPr>
            <p:cNvSpPr/>
            <p:nvPr/>
          </p:nvSpPr>
          <p:spPr>
            <a:xfrm>
              <a:off x="3476847" y="3551275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Sensores</a:t>
              </a:r>
              <a:endPara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/>
            </a:p>
          </p:txBody>
        </p:sp>
        <p:pic>
          <p:nvPicPr>
            <p:cNvPr id="36" name="Imagen 4">
              <a:extLst>
                <a:ext uri="{FF2B5EF4-FFF2-40B4-BE49-F238E27FC236}">
                  <a16:creationId xmlns:a16="http://schemas.microsoft.com/office/drawing/2014/main" id="{87661F88-509B-3435-5A7D-F998D67AD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19968" y="4146825"/>
              <a:ext cx="1302638" cy="12735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24D0EB-50EC-4C34-BDAE-6B3A1D07EEFF}"/>
              </a:ext>
            </a:extLst>
          </p:cNvPr>
          <p:cNvGrpSpPr/>
          <p:nvPr/>
        </p:nvGrpSpPr>
        <p:grpSpPr>
          <a:xfrm>
            <a:off x="7506586" y="3551275"/>
            <a:ext cx="2551814" cy="2551814"/>
            <a:chOff x="6177517" y="3551275"/>
            <a:chExt cx="2551814" cy="25518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29B0169-A500-B4AA-AD35-4D9EC9D6227A}"/>
                </a:ext>
              </a:extLst>
            </p:cNvPr>
            <p:cNvSpPr/>
            <p:nvPr/>
          </p:nvSpPr>
          <p:spPr>
            <a:xfrm>
              <a:off x="6177517" y="3551275"/>
              <a:ext cx="2551814" cy="255181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endParaRPr lang="es-MX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Capacitación</a:t>
              </a:r>
              <a:endParaRPr lang="es-MX" dirty="0"/>
            </a:p>
          </p:txBody>
        </p:sp>
        <p:pic>
          <p:nvPicPr>
            <p:cNvPr id="37" name="Picture 2" descr="Icono de Capacitación SBTS2018 Outline">
              <a:extLst>
                <a:ext uri="{FF2B5EF4-FFF2-40B4-BE49-F238E27FC236}">
                  <a16:creationId xmlns:a16="http://schemas.microsoft.com/office/drawing/2014/main" id="{5F41751B-8095-3C80-7671-AD564B25E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1270" y="4149647"/>
              <a:ext cx="1270739" cy="12707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8591371-CE86-0320-C54F-584CFB62AAFD}"/>
              </a:ext>
            </a:extLst>
          </p:cNvPr>
          <p:cNvSpPr/>
          <p:nvPr/>
        </p:nvSpPr>
        <p:spPr>
          <a:xfrm>
            <a:off x="2105246" y="3551275"/>
            <a:ext cx="2551814" cy="255181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es-MX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Bombeo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endParaRPr lang="es-MX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AA5BEFA-48B3-D303-3287-81AC7E1F91B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8637" y="4067341"/>
            <a:ext cx="1358707" cy="1353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90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688798F-6F01-3C7C-AC9F-5B4EAF434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r="9941"/>
          <a:stretch/>
        </p:blipFill>
        <p:spPr bwMode="auto">
          <a:xfrm>
            <a:off x="-10633" y="-106325"/>
            <a:ext cx="4637717" cy="6655982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B75EE-F9F4-5C57-537A-3CE71FFC2032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Desplazamiento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26F71-5B35-9249-62BC-56754A4DD6A7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PivotControl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098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>
            <a:extLst>
              <a:ext uri="{FF2B5EF4-FFF2-40B4-BE49-F238E27FC236}">
                <a16:creationId xmlns:a16="http://schemas.microsoft.com/office/drawing/2014/main" id="{284F7A79-D845-83EF-D72D-C9D3E8C9E0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016" y="-114300"/>
            <a:ext cx="4627084" cy="6679936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2936EA-8E82-8C2F-9304-B800B234356E}"/>
              </a:ext>
            </a:extLst>
          </p:cNvPr>
          <p:cNvSpPr txBox="1"/>
          <p:nvPr/>
        </p:nvSpPr>
        <p:spPr>
          <a:xfrm>
            <a:off x="0" y="5903326"/>
            <a:ext cx="412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Estacionarios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8D63C-4C6F-BC92-A869-158153B88DB4}"/>
              </a:ext>
            </a:extLst>
          </p:cNvPr>
          <p:cNvSpPr txBox="1"/>
          <p:nvPr/>
        </p:nvSpPr>
        <p:spPr>
          <a:xfrm>
            <a:off x="4627084" y="5626327"/>
            <a:ext cx="7564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5400" i="1" dirty="0" err="1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DripControl</a:t>
            </a:r>
            <a:endParaRPr lang="es-MX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753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4654</TotalTime>
  <Words>1799</Words>
  <Application>Microsoft Office PowerPoint</Application>
  <PresentationFormat>Widescreen</PresentationFormat>
  <Paragraphs>336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Quattrocento Sans</vt:lpstr>
      <vt:lpstr>Agency FB</vt:lpstr>
      <vt:lpstr>Century Gothic</vt:lpstr>
      <vt:lpstr>Segoe UI</vt:lpstr>
      <vt:lpstr>Calibri</vt:lpstr>
      <vt:lpstr>Bradley Hand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Ernesto Santiesteban Toca</cp:lastModifiedBy>
  <cp:revision>305</cp:revision>
  <dcterms:created xsi:type="dcterms:W3CDTF">2019-10-25T01:32:00Z</dcterms:created>
  <dcterms:modified xsi:type="dcterms:W3CDTF">2024-09-27T15:50:44Z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2058-12.2.0.13431</vt:lpwstr>
  </property>
  <property fmtid="{D5CDD505-2E9C-101B-9397-08002B2CF9AE}" pid="3" name="ICV">
    <vt:lpwstr>206CED37769348FAB1F79F499F2559A1_12</vt:lpwstr>
  </property>
</Properties>
</file>